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1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6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06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43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03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18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4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01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90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4F42-1A41-4049-B42D-B47ED9636B73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3239-B236-47AE-B8B2-72FDAAA5DB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4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2012-06-17T13:02:50Z</dcterms:created>
  <dcterms:modified xsi:type="dcterms:W3CDTF">2012-06-17T13:10:02Z</dcterms:modified>
</cp:coreProperties>
</file>