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D8CB-C3D5-4E54-B268-14594909FCD6}" type="datetimeFigureOut">
              <a:rPr lang="ko-KR" altLang="en-US" smtClean="0"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B138-06DC-4C0C-81DF-69947992991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KWS</dc:creator>
  <cp:lastModifiedBy>KWS</cp:lastModifiedBy>
  <cp:revision>1</cp:revision>
  <dcterms:created xsi:type="dcterms:W3CDTF">2012-06-17T10:29:33Z</dcterms:created>
  <dcterms:modified xsi:type="dcterms:W3CDTF">2012-06-17T10:36:07Z</dcterms:modified>
</cp:coreProperties>
</file>